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3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5DDAE-56B6-2A42-ADF0-6CA8CB0BF7EA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23AC6-E39A-304C-97D5-CCF2EA42E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5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0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1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6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1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5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2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8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7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3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A2588-FECC-D440-899C-6E6606019C4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2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60095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088"/>
              </a:avLst>
            </a:prstTxWarp>
          </a:bodyPr>
          <a:lstStyle/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blurRad="63500" dist="38099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  <a:ea typeface="Impact"/>
                <a:cs typeface="Impact"/>
              </a:rPr>
              <a:t>Adding and Subtracting</a:t>
            </a:r>
          </a:p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blurRad="63500" dist="38099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  <a:ea typeface="Impact"/>
                <a:cs typeface="Impact"/>
              </a:rPr>
              <a:t>Polynomials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blurRad="63500" dist="38099" dir="2700000" algn="ctr" rotWithShape="0">
                  <a:srgbClr val="990000">
                    <a:alpha val="74997"/>
                  </a:srgbClr>
                </a:outerShdw>
              </a:effectLst>
              <a:latin typeface="Impact"/>
              <a:ea typeface="Impact"/>
              <a:cs typeface="Impact"/>
            </a:endParaRPr>
          </a:p>
          <a:p>
            <a:pPr algn="ctr"/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blurRad="63500" dist="38099" dir="2700000" algn="ctr" rotWithShape="0">
                  <a:srgbClr val="990000">
                    <a:alpha val="74997"/>
                  </a:srgbClr>
                </a:outerShdw>
              </a:effectLst>
              <a:latin typeface="Impact"/>
              <a:ea typeface="Impact"/>
              <a:cs typeface="Impact"/>
            </a:endParaRPr>
          </a:p>
        </p:txBody>
      </p:sp>
      <p:pic>
        <p:nvPicPr>
          <p:cNvPr id="13314" name="Picture 4" descr="MMj03237630000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762000"/>
            <a:ext cx="9429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5" descr="MMj028413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047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MMAG00300_0000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86400"/>
            <a:ext cx="4476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MMAG00317_0000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0382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1295400" y="3886200"/>
            <a:ext cx="6781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500" dirty="0"/>
              <a:t>You will be able to </a:t>
            </a:r>
            <a:r>
              <a:rPr lang="en-US" sz="3500" dirty="0" smtClean="0"/>
              <a:t>add and subtract polynomials.  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54333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295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>
                <a:latin typeface="Tahoma" charset="0"/>
              </a:rPr>
              <a:t>Adding and Subtracting Polynomials</a:t>
            </a:r>
          </a:p>
        </p:txBody>
      </p:sp>
      <p:sp>
        <p:nvSpPr>
          <p:cNvPr id="266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latin typeface="Tahoma" charset="0"/>
              </a:rPr>
              <a:t>CLT (Combine Like Terms)</a:t>
            </a:r>
          </a:p>
          <a:p>
            <a:pPr lvl="1"/>
            <a:r>
              <a:rPr lang="en-US" dirty="0" smtClean="0">
                <a:latin typeface="Tahoma" charset="0"/>
              </a:rPr>
              <a:t>Add the coefficients</a:t>
            </a:r>
          </a:p>
          <a:p>
            <a:pPr lvl="1"/>
            <a:r>
              <a:rPr lang="en-US" dirty="0" smtClean="0">
                <a:latin typeface="Tahoma" charset="0"/>
              </a:rPr>
              <a:t>Keep variable the same.  </a:t>
            </a:r>
          </a:p>
          <a:p>
            <a:pPr eaLnBrk="1" hangingPunct="1"/>
            <a:endParaRPr lang="en-US" dirty="0">
              <a:latin typeface="Tahoma" charset="0"/>
            </a:endParaRPr>
          </a:p>
          <a:p>
            <a:pPr eaLnBrk="1" hangingPunct="1"/>
            <a:r>
              <a:rPr lang="en-US" dirty="0" smtClean="0">
                <a:latin typeface="Tahoma" charset="0"/>
              </a:rPr>
              <a:t> </a:t>
            </a:r>
            <a:r>
              <a:rPr lang="en-US" dirty="0">
                <a:latin typeface="Tahoma" charset="0"/>
              </a:rPr>
              <a:t>To add or subtract polynomials you add like terms-keep the variable and add the coefficient. </a:t>
            </a:r>
          </a:p>
          <a:p>
            <a:pPr eaLnBrk="1" hangingPunct="1"/>
            <a:r>
              <a:rPr lang="en-US" dirty="0">
                <a:latin typeface="Tahoma" charset="0"/>
              </a:rPr>
              <a:t>Like terms are terms that can be combined since they have the same variable, such as x, 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, or no variable at all.</a:t>
            </a:r>
          </a:p>
          <a:p>
            <a:pPr eaLnBrk="1" hangingPunct="1"/>
            <a:r>
              <a:rPr lang="en-US" dirty="0">
                <a:latin typeface="Tahoma" charset="0"/>
              </a:rPr>
              <a:t>This can be done either vertically or horizontally.</a:t>
            </a:r>
          </a:p>
        </p:txBody>
      </p:sp>
    </p:spTree>
    <p:extLst>
      <p:ext uri="{BB962C8B-B14F-4D97-AF65-F5344CB8AC3E}">
        <p14:creationId xmlns:p14="http://schemas.microsoft.com/office/powerpoint/2010/main" val="308496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</a:rPr>
              <a:t>Adding Polynomials Example #1</a:t>
            </a:r>
            <a:endParaRPr lang="en-US" dirty="0">
              <a:latin typeface="Tahoma" charset="0"/>
            </a:endParaRPr>
          </a:p>
        </p:txBody>
      </p:sp>
      <p:sp>
        <p:nvSpPr>
          <p:cNvPr id="276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3934566" cy="109803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</a:rPr>
              <a:t>(</a:t>
            </a:r>
            <a:r>
              <a:rPr lang="en-US" dirty="0">
                <a:latin typeface="Tahoma" charset="0"/>
              </a:rPr>
              <a:t>3x + 2) + (4x + 3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Tahoma" charset="0"/>
              </a:rPr>
              <a:t>Adding Polynomials Example #2</a:t>
            </a:r>
            <a:endParaRPr lang="en-US" dirty="0">
              <a:latin typeface="Tahoma" charset="0"/>
            </a:endParaRPr>
          </a:p>
        </p:txBody>
      </p:sp>
      <p:sp>
        <p:nvSpPr>
          <p:cNvPr id="2867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42395" y="1276037"/>
            <a:ext cx="6500838" cy="648325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(4x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+ 2) + (3x</a:t>
            </a:r>
            <a:r>
              <a:rPr lang="en-US" baseline="30000" dirty="0">
                <a:latin typeface="Tahoma" charset="0"/>
              </a:rPr>
              <a:t>2 </a:t>
            </a:r>
            <a:r>
              <a:rPr lang="en-US" dirty="0">
                <a:latin typeface="Tahoma" charset="0"/>
              </a:rPr>
              <a:t>+ x</a:t>
            </a:r>
            <a:r>
              <a:rPr lang="en-US" baseline="30000" dirty="0">
                <a:latin typeface="Tahoma" charset="0"/>
              </a:rPr>
              <a:t>3</a:t>
            </a:r>
            <a:r>
              <a:rPr lang="en-US" dirty="0">
                <a:latin typeface="Tahoma" charset="0"/>
              </a:rPr>
              <a:t>) + (2x</a:t>
            </a:r>
            <a:r>
              <a:rPr lang="en-US" baseline="30000" dirty="0">
                <a:latin typeface="Tahoma" charset="0"/>
              </a:rPr>
              <a:t>3</a:t>
            </a:r>
            <a:r>
              <a:rPr lang="en-US" dirty="0">
                <a:latin typeface="Tahoma" charset="0"/>
              </a:rPr>
              <a:t> + 3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75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  <a:latin typeface="Tahoma" charset="0"/>
              </a:rPr>
              <a:t>Subtracting Polynomials Example #1</a:t>
            </a:r>
            <a:endParaRPr lang="en-US" sz="4000" dirty="0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296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7772400" cy="1454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Tahoma" charset="0"/>
              </a:rPr>
              <a:t>Distribute the negative </a:t>
            </a:r>
          </a:p>
          <a:p>
            <a:pPr eaLnBrk="1" hangingPunct="1"/>
            <a:r>
              <a:rPr lang="en-US" dirty="0" smtClean="0">
                <a:latin typeface="Tahoma" charset="0"/>
              </a:rPr>
              <a:t>CLT (Combine Like Terms</a:t>
            </a:r>
            <a:endParaRPr lang="en-US" dirty="0">
              <a:latin typeface="Tahoma" charset="0"/>
            </a:endParaRP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457200" y="2957706"/>
            <a:ext cx="3184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(4x + 2) – (x + 1)</a:t>
            </a:r>
          </a:p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0962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066800" y="1675591"/>
            <a:ext cx="6142023" cy="61121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dirty="0">
                <a:latin typeface="Tahoma" charset="0"/>
              </a:rPr>
              <a:t> (5x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– 3x + 1) – (2x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– 3x + 10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  <a:latin typeface="Tahoma" charset="0"/>
              </a:rPr>
              <a:t>Subtracting Polynomials Example #2</a:t>
            </a:r>
            <a:endParaRPr lang="en-US" sz="4000" dirty="0">
              <a:solidFill>
                <a:schemeClr val="tx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58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5861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ahoma" charset="0"/>
              </a:rPr>
              <a:t>Subtracting Polynomials Example #2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1417638"/>
            <a:ext cx="447657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(8x + 6) – (3x – 16 – x</a:t>
            </a:r>
            <a:r>
              <a:rPr lang="en-US" sz="3200" baseline="30000" dirty="0">
                <a:latin typeface="Arial" charset="0"/>
                <a:cs typeface="Arial" charset="0"/>
              </a:rPr>
              <a:t>2</a:t>
            </a:r>
            <a:r>
              <a:rPr lang="en-US" sz="3200" dirty="0" smtClean="0">
                <a:latin typeface="Arial" charset="0"/>
                <a:cs typeface="Arial" charset="0"/>
              </a:rPr>
              <a:t>)</a:t>
            </a:r>
            <a:endParaRPr lang="en-US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8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983992"/>
            <a:ext cx="8229600" cy="4364710"/>
          </a:xfrm>
        </p:spPr>
        <p:txBody>
          <a:bodyPr>
            <a:normAutofit/>
          </a:bodyPr>
          <a:lstStyle/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solidFill>
                <a:schemeClr val="bg1"/>
              </a:solidFill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 smtClean="0">
                <a:latin typeface="Tahoma" charset="0"/>
              </a:rPr>
              <a:t>1</a:t>
            </a:r>
            <a:r>
              <a:rPr lang="en-US" sz="3600" dirty="0">
                <a:latin typeface="Tahoma" charset="0"/>
              </a:rPr>
              <a:t>.	(6x + 4) – (2x + 1)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2.	(4x + 5y) + (3x - y)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3.	(x</a:t>
            </a:r>
            <a:r>
              <a:rPr lang="en-US" sz="3600" baseline="30000" dirty="0">
                <a:latin typeface="Tahoma" charset="0"/>
              </a:rPr>
              <a:t>3</a:t>
            </a:r>
            <a:r>
              <a:rPr lang="en-US" sz="3600" dirty="0">
                <a:latin typeface="Tahoma" charset="0"/>
              </a:rPr>
              <a:t> + 2x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- 2) – (12 – x – 3x</a:t>
            </a:r>
            <a:r>
              <a:rPr lang="en-US" sz="3600" baseline="30000" dirty="0">
                <a:latin typeface="Tahoma" charset="0"/>
              </a:rPr>
              <a:t>3</a:t>
            </a:r>
            <a:r>
              <a:rPr lang="en-US" sz="3600" dirty="0">
                <a:latin typeface="Tahoma" charset="0"/>
              </a:rPr>
              <a:t>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4.	(4x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+ 2) + (3x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– 4x) – (10 - x)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58613" cy="1143000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tx1"/>
                </a:solidFill>
                <a:latin typeface="Tahoma" charset="0"/>
              </a:rPr>
              <a:t>TRY THESE!!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59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192</Words>
  <Application>Microsoft Office PowerPoint</Application>
  <PresentationFormat>On-screen Show (4:3)</PresentationFormat>
  <Paragraphs>36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Adding and Subtracting Polynomials</vt:lpstr>
      <vt:lpstr>Adding Polynomials Example #1</vt:lpstr>
      <vt:lpstr>Adding Polynomials Example #2</vt:lpstr>
      <vt:lpstr>Subtracting Polynomials Example #1</vt:lpstr>
      <vt:lpstr>Subtracting Polynomials Example #2</vt:lpstr>
      <vt:lpstr>Subtracting Polynomials Example #2</vt:lpstr>
      <vt:lpstr>TRY THESE!!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psd</dc:creator>
  <cp:lastModifiedBy>test</cp:lastModifiedBy>
  <cp:revision>4</cp:revision>
  <dcterms:created xsi:type="dcterms:W3CDTF">2012-03-15T16:40:35Z</dcterms:created>
  <dcterms:modified xsi:type="dcterms:W3CDTF">2014-09-23T11:42:53Z</dcterms:modified>
</cp:coreProperties>
</file>